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55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9317-6973-4180-AFEC-3A3D7C6F7D6F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6D0F-E882-4103-9BD9-13B068A5B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99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9317-6973-4180-AFEC-3A3D7C6F7D6F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6D0F-E882-4103-9BD9-13B068A5B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66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9317-6973-4180-AFEC-3A3D7C6F7D6F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6D0F-E882-4103-9BD9-13B068A5B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1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9317-6973-4180-AFEC-3A3D7C6F7D6F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6D0F-E882-4103-9BD9-13B068A5B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35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9317-6973-4180-AFEC-3A3D7C6F7D6F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6D0F-E882-4103-9BD9-13B068A5B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10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9317-6973-4180-AFEC-3A3D7C6F7D6F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6D0F-E882-4103-9BD9-13B068A5B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219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9317-6973-4180-AFEC-3A3D7C6F7D6F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6D0F-E882-4103-9BD9-13B068A5B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69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9317-6973-4180-AFEC-3A3D7C6F7D6F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6D0F-E882-4103-9BD9-13B068A5B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7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9317-6973-4180-AFEC-3A3D7C6F7D6F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6D0F-E882-4103-9BD9-13B068A5B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443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9317-6973-4180-AFEC-3A3D7C6F7D6F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6D0F-E882-4103-9BD9-13B068A5B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13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9317-6973-4180-AFEC-3A3D7C6F7D6F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46D0F-E882-4103-9BD9-13B068A5B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64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29317-6973-4180-AFEC-3A3D7C6F7D6F}" type="datetimeFigureOut">
              <a:rPr lang="ru-RU" smtClean="0"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46D0F-E882-4103-9BD9-13B068A5B6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10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7772400" cy="32403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Социальная практика </a:t>
            </a:r>
            <a:br>
              <a:rPr lang="ru-RU" dirty="0" smtClean="0"/>
            </a:br>
            <a:r>
              <a:rPr lang="ru-RU" dirty="0" smtClean="0"/>
              <a:t>по проекту </a:t>
            </a:r>
            <a:r>
              <a:rPr lang="ru-RU" dirty="0" err="1" smtClean="0"/>
              <a:t>киноурока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на тему: </a:t>
            </a:r>
            <a:br>
              <a:rPr lang="ru-RU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«Тихий подвиг во имя других»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dirty="0" smtClean="0"/>
              <a:t>по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фильму «Письма</a:t>
            </a:r>
            <a:r>
              <a:rPr lang="ru-RU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73480" y="3861048"/>
            <a:ext cx="3370520" cy="29969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Подготовили: учащиеся 11 класса</a:t>
            </a:r>
          </a:p>
          <a:p>
            <a:r>
              <a:rPr lang="ru-RU" dirty="0" smtClean="0"/>
              <a:t>МБОУ «Гимназия г. Алдан»</a:t>
            </a:r>
          </a:p>
          <a:p>
            <a:r>
              <a:rPr lang="ru-RU" dirty="0" smtClean="0"/>
              <a:t>4 .03. 2022 г.</a:t>
            </a:r>
            <a:endParaRPr lang="ru-RU" dirty="0"/>
          </a:p>
        </p:txBody>
      </p:sp>
      <p:pic>
        <p:nvPicPr>
          <p:cNvPr id="4098" name="Picture 2" descr="https://ysia.ru/wp-content/uploads/2019/11/donor_main-e15740486738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" y="3356992"/>
            <a:ext cx="5876242" cy="349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53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14652"/>
          </a:xfrm>
        </p:spPr>
        <p:txBody>
          <a:bodyPr>
            <a:noAutofit/>
          </a:bodyPr>
          <a:lstStyle/>
          <a:p>
            <a:r>
              <a:rPr lang="ru-RU" sz="2400" dirty="0"/>
              <a:t>В настоящее время обсуждается вопрос о создании Единого государственного банка доноров костного мозга, использование которого должно стать бесплатным для всех больных раком крови.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Рисунок 3" descr="https://ysia.ru/wp-content/uploads/2019/11/Alexey-Loshchilov_mozg_zaglushka_2-e157404783213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" r="5970"/>
          <a:stretch/>
        </p:blipFill>
        <p:spPr bwMode="auto">
          <a:xfrm>
            <a:off x="4593933" y="3544023"/>
            <a:ext cx="4550067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ysia.ru/wp-content/uploads/2019/11/a43d2df230a667ffb437118e227d63f2-350x234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69680"/>
            <a:ext cx="4593933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9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Оформляем стенд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5" y="1417638"/>
            <a:ext cx="3821360" cy="5095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160701"/>
            <a:ext cx="4812027" cy="360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Изучаем информацию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18" y="991217"/>
            <a:ext cx="7824482" cy="586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"/>
            <a:ext cx="9144000" cy="68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4247556" cy="5663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4537593" cy="605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5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9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Просмотр фильма «Письма»</a:t>
            </a:r>
            <a:endParaRPr lang="ru-RU" dirty="0"/>
          </a:p>
        </p:txBody>
      </p:sp>
      <p:pic>
        <p:nvPicPr>
          <p:cNvPr id="1026" name="Picture 2" descr="C:\Users\Ольга\Desktop\10 МАРТА\WhatsApp Image 2022-03-09 at 18.22.40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89" y="764704"/>
            <a:ext cx="7943528" cy="594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82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льга\Desktop\11 класс\WhatsApp Image 2022-03-09 at 18.22.39 (2)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/>
          <a:stretch/>
        </p:blipFill>
        <p:spPr bwMode="auto">
          <a:xfrm>
            <a:off x="3636730" y="2619162"/>
            <a:ext cx="5495843" cy="422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7811" y="620688"/>
            <a:ext cx="3768419" cy="56207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</a:t>
            </a:r>
            <a:r>
              <a:rPr lang="ru-RU" sz="3600" dirty="0" smtClean="0"/>
              <a:t>оиск 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информации</a:t>
            </a:r>
            <a:endParaRPr lang="ru-RU" sz="3600" dirty="0"/>
          </a:p>
        </p:txBody>
      </p:sp>
      <p:pic>
        <p:nvPicPr>
          <p:cNvPr id="2050" name="Picture 2" descr="C:\Users\Ольга\Desktop\10 МАРТА\WhatsApp Image 2022-03-09 at 18.22.39 (1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/>
          <a:stretch/>
        </p:blipFill>
        <p:spPr bwMode="auto">
          <a:xfrm>
            <a:off x="11427" y="2430"/>
            <a:ext cx="480004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82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10 МАРТА\donor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50"/>
            <a:ext cx="5564505" cy="684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льга\Desktop\10 МАРТА\Миссия-возвращать-здоровье-другим-2009-Замена-телефонов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9" y="570704"/>
            <a:ext cx="804456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льга\Desktop\10 МАРТА\page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39" y="764704"/>
            <a:ext cx="8594531" cy="609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Ольга\Desktop\10 МАРТА\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372" y="188640"/>
            <a:ext cx="4837720" cy="684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418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В Якутске будет создан регистр </a:t>
            </a:r>
            <a:r>
              <a:rPr lang="ru-RU" sz="3200" b="1" dirty="0" smtClean="0"/>
              <a:t>доноров костного </a:t>
            </a:r>
            <a:r>
              <a:rPr lang="ru-RU" sz="3200" b="1" dirty="0"/>
              <a:t>мозга</a:t>
            </a:r>
            <a:br>
              <a:rPr lang="ru-RU" sz="3200" b="1" dirty="0"/>
            </a:b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050273"/>
            <a:ext cx="5045866" cy="37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052736"/>
            <a:ext cx="8712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Очень интересная проблема стала темой обсуждения Круглого стола, в работе которого приняли участие министр здравоохранения республики Елена БОРИСОВА, президент Лиги «Женщины-Ученые Якутии», профессор Надежда САВВИНА, главный внештатный детский онколог Минздрава, детский онколог Лена ХАРАБАЕВА, председатель Якутского регионального отделения ВОД «Волонтеры-медики» Алена КЫЧКИНА и волонтеры-студенты Медицинского института СВФУ, специалисты Станции переливания крови. Открыл заседание главный врач СПК </a:t>
            </a:r>
            <a:r>
              <a:rPr lang="ru-RU" dirty="0" err="1"/>
              <a:t>Ариан</a:t>
            </a:r>
            <a:r>
              <a:rPr lang="ru-RU" dirty="0"/>
              <a:t> ЕРМОЛАЕВ.</a:t>
            </a:r>
          </a:p>
        </p:txBody>
      </p:sp>
    </p:spTree>
    <p:extLst>
      <p:ext uri="{BB962C8B-B14F-4D97-AF65-F5344CB8AC3E}">
        <p14:creationId xmlns:p14="http://schemas.microsoft.com/office/powerpoint/2010/main" val="184615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9" y="764704"/>
            <a:ext cx="3198857" cy="426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43677" y="188640"/>
            <a:ext cx="58681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i="0" dirty="0" smtClean="0">
                <a:solidFill>
                  <a:srgbClr val="171717"/>
                </a:solidFill>
                <a:effectLst/>
                <a:latin typeface="inherit"/>
              </a:rPr>
              <a:t>О чем шла речь?</a:t>
            </a:r>
          </a:p>
          <a:p>
            <a:pPr fontAlgn="base"/>
            <a:endParaRPr lang="ru-RU" b="0" i="0" dirty="0" smtClean="0">
              <a:solidFill>
                <a:srgbClr val="171717"/>
              </a:solidFill>
              <a:effectLst/>
              <a:latin typeface="Helvetica Neue"/>
            </a:endParaRPr>
          </a:p>
          <a:p>
            <a:pPr fontAlgn="base"/>
            <a:r>
              <a:rPr lang="ru-RU" b="0" i="0" dirty="0" smtClean="0">
                <a:solidFill>
                  <a:srgbClr val="171717"/>
                </a:solidFill>
                <a:effectLst/>
                <a:latin typeface="Helvetica Neue"/>
              </a:rPr>
              <a:t>Участники Круглого стола говорили о создании региональной базы данных доноров костного мозга как одной из возможностей помощи больным </a:t>
            </a:r>
            <a:r>
              <a:rPr lang="ru-RU" b="0" i="0" dirty="0" err="1" smtClean="0">
                <a:solidFill>
                  <a:srgbClr val="171717"/>
                </a:solidFill>
                <a:effectLst/>
                <a:latin typeface="Helvetica Neue"/>
              </a:rPr>
              <a:t>гемабластозами</a:t>
            </a:r>
            <a:r>
              <a:rPr lang="ru-RU" b="0" i="0" dirty="0" smtClean="0">
                <a:solidFill>
                  <a:srgbClr val="171717"/>
                </a:solidFill>
                <a:effectLst/>
                <a:latin typeface="Helvetica Neue"/>
              </a:rPr>
              <a:t>. Детский онколог Лена ХАРАБАЕВА рассказала собравшимся об актуальных проблемах </a:t>
            </a:r>
            <a:r>
              <a:rPr lang="ru-RU" b="0" i="0" dirty="0" err="1" smtClean="0">
                <a:solidFill>
                  <a:srgbClr val="171717"/>
                </a:solidFill>
                <a:effectLst/>
                <a:latin typeface="Helvetica Neue"/>
              </a:rPr>
              <a:t>онкогематологических</a:t>
            </a:r>
            <a:r>
              <a:rPr lang="ru-RU" b="0" i="0" dirty="0" smtClean="0">
                <a:solidFill>
                  <a:srgbClr val="171717"/>
                </a:solidFill>
                <a:effectLst/>
                <a:latin typeface="Helvetica Neue"/>
              </a:rPr>
              <a:t> заболеваний в республике. Заведующий клинической лабораторией Станции переливания крови Валентина ЗАХАРОВА — о создании регистра доноров костного мозга. Председатель ЯРО ВОД в сфере здравоохранения «Волонтеры-медики» Алена КЫЧКИНА — о работе Школы «Капля крови» в рамках проекта «Создание регистра потенциальных доноров костного мозга…», начавшей свою работу в ноябре 2020 года.</a:t>
            </a:r>
          </a:p>
          <a:p>
            <a:pPr fontAlgn="base"/>
            <a:r>
              <a:rPr lang="ru-RU" b="0" i="0" dirty="0" smtClean="0">
                <a:solidFill>
                  <a:srgbClr val="171717"/>
                </a:solidFill>
                <a:effectLst/>
                <a:latin typeface="Helvetica Neue"/>
              </a:rPr>
              <a:t>Общественная организация Лига «Женщины-Ученые Якутии» стала победителем конкурса грантов Главы республики на развитие гражданского общества в РС (Я). Руководитель проекта «Создание регистра потенциальных доноров костного мозга на базе «ГБУ РС(Я) «Станция переливания крови  в Республике Саха (Якутия)», президент Лиги «Женщины-Ученые Якутии», </a:t>
            </a:r>
            <a:endParaRPr lang="ru-RU" b="0" i="0" dirty="0">
              <a:solidFill>
                <a:srgbClr val="171717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75476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2276872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Профессор </a:t>
            </a:r>
            <a:r>
              <a:rPr lang="ru-RU" sz="2800" dirty="0"/>
              <a:t>Надежда САВВИНА передала столичной Станции переливания крови </a:t>
            </a:r>
            <a:r>
              <a:rPr lang="ru-RU" sz="2800" dirty="0" err="1"/>
              <a:t>амплификатор</a:t>
            </a:r>
            <a:r>
              <a:rPr lang="ru-RU" sz="2800" dirty="0"/>
              <a:t>, приобретенный на средства гранта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13" y="1603242"/>
            <a:ext cx="4764908" cy="525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90336"/>
            <a:ext cx="44999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Амплификатор</a:t>
            </a:r>
            <a:r>
              <a:rPr lang="ru-RU" sz="2800" dirty="0" smtClean="0"/>
              <a:t> используется в молекулярной биологии для амплификации ДНК методом полимеразной цепной реакции.</a:t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9618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Autofit/>
          </a:bodyPr>
          <a:lstStyle/>
          <a:p>
            <a:pPr fontAlgn="base"/>
            <a:r>
              <a:rPr lang="ru-RU" sz="2000" dirty="0"/>
              <a:t>Если донорство крови для нас стало делом более или менее обычным, то о донорстве  костного мозга большинство из нас ничего толком не знает. Тем временем проблема создания регистра доноров костного мозга – вопрос жизни и смерти для многих, и пересадка костного мозга –  единственная надежда на спасение, а найти человеку «генетического близнеца», по всем параметрам подходящего для трансплантации, не так-то просто: для этого надо иметь большой регистр. Врачи используют регистры доноров, но в России, в том числе и в нашей республике, потенциальных доноров кроветворных стволовых клеток слишком мало – только около 130 тысяч в то время, как необходимо не менее миллиона человек.</a:t>
            </a:r>
          </a:p>
          <a:p>
            <a:pPr fontAlgn="base"/>
            <a:r>
              <a:rPr lang="ru-RU" sz="2000" dirty="0"/>
              <a:t>Трансплантация клеток костного мозга показана при целом ряде заболеваний. Существует устойчивая тенденция к расширению перечня медицинских состояний и болезней, в терапии которых требуется трансплантация. Наиболее остро эта проблема стоит в </a:t>
            </a:r>
            <a:r>
              <a:rPr lang="ru-RU" sz="2000" dirty="0" err="1"/>
              <a:t>онкогематологии</a:t>
            </a:r>
            <a:r>
              <a:rPr lang="ru-RU" sz="2000" dirty="0"/>
              <a:t>.</a:t>
            </a:r>
          </a:p>
          <a:p>
            <a:pPr fontAlgn="base"/>
            <a:r>
              <a:rPr lang="ru-RU" sz="2000" dirty="0"/>
              <a:t>По оценке специалистов, в России ежегодная потребность в трансплантациях клеток костного мозга от неродственного донора составляет около трех тысяч операций, и для удовлетворения потребности в таком количестве операций требуется не только создание соответственного коечного фонда в специализированных клиниках, но и донорский материал – кроветворные клетки костного мозга.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243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akhalife.ru/wp-content/uploads/2021/03/img_0080-rotat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0" b="9569"/>
          <a:stretch/>
        </p:blipFill>
        <p:spPr bwMode="auto">
          <a:xfrm>
            <a:off x="3087" y="185981"/>
            <a:ext cx="5680260" cy="61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96137" y="185981"/>
            <a:ext cx="334786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000" dirty="0"/>
              <a:t>К рекрутству доноров костного мозга будут привлекаться волонтеры-медики, прошедшие обучение в Школе «Капля крови». Волонтеры-медики заслужили уважение и доверие </a:t>
            </a:r>
            <a:r>
              <a:rPr lang="ru-RU" sz="2000" dirty="0" err="1"/>
              <a:t>якутян</a:t>
            </a:r>
            <a:r>
              <a:rPr lang="ru-RU" sz="2000" dirty="0"/>
              <a:t> своей самоотверженной работой в период пандемии, помогая медицинским организациям республики в борьбе со смертоносным вирусом. Судя по активности студентов-медиков, принимающих участие во многих волонтерских акциях, проводимых в республике, можно быть уверенным, что они справятся и с новой задаче</a:t>
            </a:r>
          </a:p>
        </p:txBody>
      </p:sp>
    </p:spTree>
    <p:extLst>
      <p:ext uri="{BB962C8B-B14F-4D97-AF65-F5344CB8AC3E}">
        <p14:creationId xmlns:p14="http://schemas.microsoft.com/office/powerpoint/2010/main" val="428986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311</Words>
  <Application>Microsoft Office PowerPoint</Application>
  <PresentationFormat>Экран (4:3)</PresentationFormat>
  <Paragraphs>22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 Neue</vt:lpstr>
      <vt:lpstr>inherit</vt:lpstr>
      <vt:lpstr>Тема Office</vt:lpstr>
      <vt:lpstr>Социальная практика  по проекту киноурока  на тему:  «Тихий подвиг во имя других» по фильму «Письма»  </vt:lpstr>
      <vt:lpstr>Просмотр фильма «Письма»</vt:lpstr>
      <vt:lpstr>Поиск   информации</vt:lpstr>
      <vt:lpstr>Презентация PowerPoint</vt:lpstr>
      <vt:lpstr>В Якутске будет создан регистр доноров костного мозга </vt:lpstr>
      <vt:lpstr>Презентация PowerPoint</vt:lpstr>
      <vt:lpstr>Профессор Надежда САВВИНА передала столичной Станции переливания крови амплификатор, приобретенный на средства гранта.  </vt:lpstr>
      <vt:lpstr>Презентация PowerPoint</vt:lpstr>
      <vt:lpstr>Презентация PowerPoint</vt:lpstr>
      <vt:lpstr>В настоящее время обсуждается вопрос о создании Единого государственного банка доноров костного мозга, использование которого должно стать бесплатным для всех больных раком крови. </vt:lpstr>
      <vt:lpstr>Оформляем стенд</vt:lpstr>
      <vt:lpstr>Презентация PowerPoint</vt:lpstr>
      <vt:lpstr>Изучаем информацию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практика  по проекту киноурока  на тему:  «Тихий подвиг ради жизни» по фильму «Письма».</dc:title>
  <dc:creator>Ольга</dc:creator>
  <cp:lastModifiedBy>USER</cp:lastModifiedBy>
  <cp:revision>20</cp:revision>
  <cp:lastPrinted>2022-03-10T10:36:34Z</cp:lastPrinted>
  <dcterms:created xsi:type="dcterms:W3CDTF">2022-03-10T08:22:22Z</dcterms:created>
  <dcterms:modified xsi:type="dcterms:W3CDTF">2022-03-11T05:56:14Z</dcterms:modified>
</cp:coreProperties>
</file>